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2" d="100"/>
          <a:sy n="82" d="100"/>
        </p:scale>
        <p:origin x="2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t>11/26/2021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44" y="698673"/>
            <a:ext cx="3565389" cy="19985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19400" y="1362589"/>
            <a:ext cx="6248835" cy="701044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Родная душа- мамочка наша!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78" y="2894494"/>
            <a:ext cx="4502669" cy="33770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333" y="1968768"/>
            <a:ext cx="4508902" cy="24261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784" y="4007272"/>
            <a:ext cx="3895006" cy="22403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2190" y="4556822"/>
            <a:ext cx="2254451" cy="16908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6369" y="531728"/>
            <a:ext cx="1972421" cy="97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791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TM02900722[[fn=Ион (конференц-зал)]]</Template>
  <TotalTime>50</TotalTime>
  <Words>5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Century Gothic</vt:lpstr>
      <vt:lpstr>Wingdings 3</vt:lpstr>
      <vt:lpstr>Совет директоров</vt:lpstr>
      <vt:lpstr>Родная душа- мамочка наша!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Родная душа- мамочка наша!</dc:title>
  <dc:creator>Сорнай</dc:creator>
  <cp:lastModifiedBy>Сорнай</cp:lastModifiedBy>
  <cp:revision>4</cp:revision>
  <dcterms:created xsi:type="dcterms:W3CDTF">2021-11-26T13:17:25Z</dcterms:created>
  <dcterms:modified xsi:type="dcterms:W3CDTF">2021-11-26T14:08:10Z</dcterms:modified>
</cp:coreProperties>
</file>